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3" r:id="rId11"/>
    <p:sldId id="259" r:id="rId12"/>
    <p:sldId id="264" r:id="rId13"/>
    <p:sldId id="273" r:id="rId14"/>
    <p:sldId id="276" r:id="rId15"/>
    <p:sldId id="274" r:id="rId16"/>
    <p:sldId id="27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450619-B6F6-4D37-A8A2-A001E56B3358}" type="datetimeFigureOut">
              <a:rPr lang="en-US" smtClean="0"/>
              <a:pPr/>
              <a:t>06-Mar-18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83ED9-C295-4905-A2BA-4B7645372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06-Mar-18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06-Mar-18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Autofit/>
          </a:bodyPr>
          <a:lstStyle/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Promotional activity for </a:t>
            </a:r>
            <a:r>
              <a:rPr lang="sr-Latn-RS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student enrolment</a:t>
            </a:r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endParaRPr lang="bs-Latn-BA" sz="2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GB" sz="2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WP6.4 Promotional activity for trainings </a:t>
            </a:r>
            <a:endParaRPr lang="bs-Latn-BA" sz="2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Milan Gocić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Vladan Nikolić</a:t>
            </a:r>
          </a:p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of Niš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Third Project Management Committee meeting/ 8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March 2018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6" name="Picture 15" descr="http://rewbc.ni.ac.rs/wp-content/uploads/2016/02/University-NI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P</a:t>
            </a:r>
            <a:r>
              <a:rPr lang="en-US" sz="2400" kern="0" dirty="0" err="1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lan</a:t>
            </a: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for LLL courses for professionals in the field of NDRM –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COMPLETED</a:t>
            </a: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To consider the possibility of delivering </a:t>
            </a:r>
            <a:r>
              <a:rPr lang="en-US" sz="2400" b="1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multi-day courses</a:t>
            </a: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to NDRM professionals in order to increase their impact and effectiveness</a:t>
            </a:r>
          </a:p>
          <a:p>
            <a:pPr algn="just" eaLnBrk="0" hangingPunct="0">
              <a:buFontTx/>
              <a:buChar char="•"/>
              <a:defRPr/>
            </a:pP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round-tables or meetings with relevant stakeholders (red cross, fire brigades, police, emergency agencies, representatives of municipalities)</a:t>
            </a:r>
          </a:p>
          <a:p>
            <a:pPr algn="just" eaLnBrk="0" hangingPunct="0">
              <a:buFontTx/>
              <a:buChar char="•"/>
              <a:defRPr/>
            </a:pP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print 70 pieces of training’s material </a:t>
            </a:r>
          </a:p>
          <a:p>
            <a:pPr algn="just"/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2 examples per WB HEI in Serbian/Bosnian should be delivered to UNI</a:t>
            </a:r>
          </a:p>
          <a:p>
            <a:pPr algn="just"/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prepare subcontracts for printing in line with planned budget</a:t>
            </a: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x-none" sz="2400" kern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UNI with WB HEIs will prepare promotinal materials - COMPLETED</a:t>
            </a: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UNI will print leaflets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  <a:cs typeface="Calibri"/>
              </a:rPr>
              <a:t>with project results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  <a:cs typeface="Calibri"/>
              </a:rPr>
              <a:t>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  <a:cs typeface="Calibri"/>
              </a:rPr>
              <a:t>for training promotion </a:t>
            </a:r>
            <a:r>
              <a:rPr lang="sr-Latn-RS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Times New Roman"/>
                <a:cs typeface="Calibri"/>
              </a:rPr>
              <a:t>and certificates - COMPLETED</a:t>
            </a:r>
            <a:endParaRPr lang="sr-Latn-RS" sz="2400" kern="0" dirty="0" smtClean="0">
              <a:latin typeface="Book Antiqua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endParaRPr lang="sr-Latn-RS" sz="2400" kern="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will receive 60 pieces of folders and pencils for training’s participants - COMPLETED</a:t>
            </a:r>
          </a:p>
          <a:p>
            <a:pPr algn="just"/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/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select trainers - COMPLETED</a:t>
            </a:r>
          </a:p>
          <a:p>
            <a:pPr algn="just"/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x-none" sz="2400" kern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5400"/>
            <a:ext cx="75628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master curricula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74390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7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To do list</a:t>
            </a:r>
            <a: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l-BE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Each WB HEI should print leaflet for promotion master curricula (5000x) and brochure (20 pages, 500x) in line with the planned budget. </a:t>
            </a:r>
          </a:p>
          <a:p>
            <a:pPr algn="just" eaLnBrk="0" hangingPunct="0">
              <a:buFontTx/>
              <a:buChar char="•"/>
              <a:defRPr/>
            </a:pPr>
            <a:endParaRPr lang="sr-Latn-R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Organize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info days</a:t>
            </a:r>
            <a:r>
              <a:rPr lang="en-U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 or meetings with </a:t>
            </a:r>
            <a:r>
              <a:rPr lang="sr-Latn-RS" sz="2400" kern="0" dirty="0" smtClean="0">
                <a:solidFill>
                  <a:schemeClr val="tx2"/>
                </a:solidFill>
                <a:latin typeface="Book Antiqua" pitchFamily="18" charset="0"/>
                <a:cs typeface="Times New Roman" pitchFamily="18" charset="0"/>
              </a:rPr>
              <a:t>future students in secondary schools and promote master curricula using media (printed, on-line, TV or radio)</a:t>
            </a: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  <a:defRPr/>
            </a:pPr>
            <a:endParaRPr lang="en-US" sz="2400" kern="0" dirty="0" smtClean="0">
              <a:solidFill>
                <a:schemeClr val="tx2"/>
              </a:solidFill>
              <a:latin typeface="Book Antiqua" pitchFamily="18" charset="0"/>
              <a:cs typeface="Times New Roman" pitchFamily="18" charset="0"/>
            </a:endParaRPr>
          </a:p>
          <a:p>
            <a:pPr lvl="1" eaLnBrk="0" hangingPunct="0">
              <a:buNone/>
              <a:defRPr/>
            </a:pPr>
            <a:endParaRPr lang="en-US" sz="2400" kern="0" dirty="0" smtClean="0">
              <a:latin typeface="Book Antiqua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7188" y="1285875"/>
            <a:ext cx="85725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Sub-Contrating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BE" sz="2800" b="1" dirty="0" smtClean="0"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nl-BE" sz="2800" b="1" dirty="0">
                <a:latin typeface="Times New Roman" pitchFamily="18" charset="0"/>
                <a:cs typeface="Times New Roman" pitchFamily="18" charset="0"/>
              </a:rPr>
              <a:t>documents</a:t>
            </a:r>
          </a:p>
          <a:p>
            <a:pPr algn="just"/>
            <a:endParaRPr lang="en-US" sz="2400" dirty="0">
              <a:latin typeface="Calibri" pitchFamily="34" charset="0"/>
            </a:endParaRPr>
          </a:p>
          <a:p>
            <a:pPr algn="just"/>
            <a:endParaRPr lang="sr-Latn-R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Invoices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subcontracts and bank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statements </a:t>
            </a:r>
            <a:r>
              <a:rPr lang="en-GB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Certified copy</a:t>
            </a:r>
            <a:endParaRPr lang="nl-BE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2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Printing material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" y="1752600"/>
          <a:ext cx="8001000" cy="4253484"/>
        </p:xfrm>
        <a:graphic>
          <a:graphicData uri="http://schemas.openxmlformats.org/drawingml/2006/table">
            <a:tbl>
              <a:tblPr/>
              <a:tblGrid>
                <a:gridCol w="1218426"/>
                <a:gridCol w="1687746"/>
                <a:gridCol w="1638106"/>
                <a:gridCol w="1728361"/>
                <a:gridCol w="1728361"/>
              </a:tblGrid>
              <a:tr h="1575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 HEI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Leaflet with project results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Leaflet for training promotion in WB countries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 Certificate for training participants (2 trainings x 30 participants)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Training </a:t>
                      </a:r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material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UNI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KPA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UNID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UPKM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TCASU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UNSA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VSUP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200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60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70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 TOTAL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1,400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1,400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420</a:t>
                      </a:r>
                      <a:endParaRPr lang="en-US" sz="18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Book Antiqua" pitchFamily="18" charset="0"/>
                          <a:ea typeface="Times New Roman"/>
                          <a:cs typeface="Calibri"/>
                        </a:rPr>
                        <a:t>490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Certificate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38250"/>
            <a:ext cx="8001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with project results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33475"/>
            <a:ext cx="80676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with project results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1219200"/>
            <a:ext cx="80867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1133475"/>
            <a:ext cx="80962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1143000"/>
            <a:ext cx="81153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1171575"/>
            <a:ext cx="80867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579438"/>
          </a:xfrm>
        </p:spPr>
        <p:txBody>
          <a:bodyPr>
            <a:noAutofit/>
          </a:bodyPr>
          <a:lstStyle/>
          <a:p>
            <a:r>
              <a:rPr lang="bs-Latn-BA" sz="40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Leaflet for training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00150"/>
            <a:ext cx="80772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558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Development of master curricula for natural disasters risk management in Western Balkan countries</vt:lpstr>
      <vt:lpstr>Printing material</vt:lpstr>
      <vt:lpstr>Certificate</vt:lpstr>
      <vt:lpstr>Leaflet with project results</vt:lpstr>
      <vt:lpstr>Leaflet with project results</vt:lpstr>
      <vt:lpstr>Leaflet for training</vt:lpstr>
      <vt:lpstr>Leaflet for training</vt:lpstr>
      <vt:lpstr>Leaflet for training</vt:lpstr>
      <vt:lpstr>Leaflet for training</vt:lpstr>
      <vt:lpstr>To do list </vt:lpstr>
      <vt:lpstr>To do list </vt:lpstr>
      <vt:lpstr>To do list </vt:lpstr>
      <vt:lpstr>Leaflet for master curricula</vt:lpstr>
      <vt:lpstr>Leaflet for master curricula</vt:lpstr>
      <vt:lpstr>To do list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52</cp:revision>
  <dcterms:created xsi:type="dcterms:W3CDTF">2006-08-16T00:00:00Z</dcterms:created>
  <dcterms:modified xsi:type="dcterms:W3CDTF">2018-03-06T21:51:52Z</dcterms:modified>
</cp:coreProperties>
</file>